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160" b="1" i="0" u="none" strike="noStrike" baseline="0" dirty="0" smtClean="0">
                <a:solidFill>
                  <a:schemeClr val="accent1"/>
                </a:solidFill>
                <a:effectLst/>
              </a:rPr>
              <a:t>Featured</a:t>
            </a:r>
            <a:r>
              <a:rPr lang="en-US" sz="2160" b="1" i="0" u="none" strike="noStrike" baseline="0" dirty="0" smtClean="0">
                <a:effectLst/>
              </a:rPr>
              <a:t> </a:t>
            </a:r>
            <a:r>
              <a:rPr lang="en-US" dirty="0" smtClean="0">
                <a:solidFill>
                  <a:schemeClr val="accent3"/>
                </a:solidFill>
              </a:rPr>
              <a:t>Products</a:t>
            </a:r>
            <a:endParaRPr lang="en-US" dirty="0">
              <a:solidFill>
                <a:schemeClr val="accent3"/>
              </a:solidFill>
            </a:endParaRPr>
          </a:p>
        </c:rich>
      </c:tx>
      <c:layout/>
      <c:overlay val="0"/>
    </c:title>
    <c:autoTitleDeleted val="0"/>
    <c:plotArea>
      <c:layout/>
      <c:ofPieChart>
        <c:ofPieType val="bar"/>
        <c:varyColors val="1"/>
        <c:ser>
          <c:idx val="0"/>
          <c:order val="0"/>
          <c:tx>
            <c:strRef>
              <c:f>Sheet1!$B$1</c:f>
              <c:strCache>
                <c:ptCount val="1"/>
                <c:pt idx="0">
                  <c:v>Sales</c:v>
                </c:pt>
              </c:strCache>
            </c:strRef>
          </c:tx>
          <c:cat>
            <c:strRef>
              <c:f>Sheet1!$A$2:$A$7</c:f>
              <c:strCache>
                <c:ptCount val="6"/>
                <c:pt idx="0">
                  <c:v>PPYON</c:v>
                </c:pt>
                <c:pt idx="1">
                  <c:v>RABTAT-DSR</c:v>
                </c:pt>
                <c:pt idx="2">
                  <c:v>ELCOGOLD</c:v>
                </c:pt>
                <c:pt idx="3">
                  <c:v>DICTRI-SP</c:v>
                </c:pt>
                <c:pt idx="4">
                  <c:v>DICTRI-AQ</c:v>
                </c:pt>
                <c:pt idx="5">
                  <c:v>ELMENTIN</c:v>
                </c:pt>
              </c:strCache>
            </c:strRef>
          </c:cat>
          <c:val>
            <c:numRef>
              <c:f>Sheet1!$B$2:$B$8</c:f>
              <c:numCache>
                <c:formatCode>General</c:formatCode>
                <c:ptCount val="7"/>
                <c:pt idx="0">
                  <c:v>9.1999999999999993</c:v>
                </c:pt>
                <c:pt idx="1">
                  <c:v>8.1999999999999993</c:v>
                </c:pt>
                <c:pt idx="2">
                  <c:v>7.5</c:v>
                </c:pt>
                <c:pt idx="3">
                  <c:v>6.8</c:v>
                </c:pt>
                <c:pt idx="4">
                  <c:v>5.6</c:v>
                </c:pt>
                <c:pt idx="5">
                  <c:v>4.3</c:v>
                </c:pt>
                <c:pt idx="6">
                  <c:v>3.2</c:v>
                </c:pt>
              </c:numCache>
            </c:numRef>
          </c:val>
        </c:ser>
        <c:dLbls>
          <c:showLegendKey val="0"/>
          <c:showVal val="0"/>
          <c:showCatName val="0"/>
          <c:showSerName val="0"/>
          <c:showPercent val="0"/>
          <c:showBubbleSize val="0"/>
          <c:showLeaderLines val="1"/>
        </c:dLbls>
        <c:gapWidth val="100"/>
        <c:secondPieSize val="75"/>
        <c:serLines/>
      </c:of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673C76-9D2A-458D-894C-A36243FB9C14}"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300011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73C76-9D2A-458D-894C-A36243FB9C14}"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1310368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73C76-9D2A-458D-894C-A36243FB9C14}"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247424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73C76-9D2A-458D-894C-A36243FB9C14}"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144870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673C76-9D2A-458D-894C-A36243FB9C14}"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344940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673C76-9D2A-458D-894C-A36243FB9C14}"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2166644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673C76-9D2A-458D-894C-A36243FB9C14}" type="datetimeFigureOut">
              <a:rPr lang="en-US" smtClean="0"/>
              <a:t>5/30/2014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406032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673C76-9D2A-458D-894C-A36243FB9C14}" type="datetimeFigureOut">
              <a:rPr lang="en-US" smtClean="0"/>
              <a:t>5/30/2014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152839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73C76-9D2A-458D-894C-A36243FB9C14}" type="datetimeFigureOut">
              <a:rPr lang="en-US" smtClean="0"/>
              <a:t>5/30/2014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1307474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73C76-9D2A-458D-894C-A36243FB9C14}"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3603391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73C76-9D2A-458D-894C-A36243FB9C14}"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3B1ED-4FFF-4EAE-8034-2C82DC4D203C}" type="slidenum">
              <a:rPr lang="en-US" smtClean="0"/>
              <a:t>‹#›</a:t>
            </a:fld>
            <a:endParaRPr lang="en-US"/>
          </a:p>
        </p:txBody>
      </p:sp>
    </p:spTree>
    <p:extLst>
      <p:ext uri="{BB962C8B-B14F-4D97-AF65-F5344CB8AC3E}">
        <p14:creationId xmlns:p14="http://schemas.microsoft.com/office/powerpoint/2010/main" val="229745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73C76-9D2A-458D-894C-A36243FB9C14}" type="datetimeFigureOut">
              <a:rPr lang="en-US" smtClean="0"/>
              <a:t>5/30/2014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3B1ED-4FFF-4EAE-8034-2C82DC4D203C}" type="slidenum">
              <a:rPr lang="en-US" smtClean="0"/>
              <a:t>‹#›</a:t>
            </a:fld>
            <a:endParaRPr lang="en-US"/>
          </a:p>
        </p:txBody>
      </p:sp>
    </p:spTree>
    <p:extLst>
      <p:ext uri="{BB962C8B-B14F-4D97-AF65-F5344CB8AC3E}">
        <p14:creationId xmlns:p14="http://schemas.microsoft.com/office/powerpoint/2010/main" val="1932406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elyon.co.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solidFill>
                  <a:schemeClr val="tx2">
                    <a:lumMod val="60000"/>
                    <a:lumOff val="40000"/>
                  </a:schemeClr>
                </a:solidFill>
              </a:rPr>
              <a:t>ELYON PHARMACEUTICALS PRIVATE LIMITED</a:t>
            </a:r>
            <a:endParaRPr lang="en-US" sz="3200" dirty="0">
              <a:solidFill>
                <a:schemeClr val="tx2">
                  <a:lumMod val="60000"/>
                  <a:lumOff val="40000"/>
                </a:schemeClr>
              </a:solidFill>
            </a:endParaRP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81000" y="1828800"/>
            <a:ext cx="4060902" cy="1447800"/>
          </a:xfrm>
        </p:spPr>
      </p:pic>
      <p:graphicFrame>
        <p:nvGraphicFramePr>
          <p:cNvPr id="8" name="Content Placeholder 7"/>
          <p:cNvGraphicFramePr>
            <a:graphicFrameLocks noGrp="1"/>
          </p:cNvGraphicFramePr>
          <p:nvPr>
            <p:ph sz="half" idx="2"/>
            <p:extLst>
              <p:ext uri="{D42A27DB-BD31-4B8C-83A1-F6EECF244321}">
                <p14:modId xmlns:p14="http://schemas.microsoft.com/office/powerpoint/2010/main" val="2659478984"/>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8567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Elyon Pharmaceuticals</a:t>
            </a:r>
            <a:endParaRPr lang="en-US" dirty="0">
              <a:solidFill>
                <a:schemeClr val="accent6">
                  <a:lumMod val="75000"/>
                </a:schemeClr>
              </a:solidFill>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6790" r="26790"/>
          <a:stretch>
            <a:fillRect/>
          </a:stretch>
        </p:blipFill>
        <p:spPr>
          <a:xfrm>
            <a:off x="1676400" y="304800"/>
            <a:ext cx="5791200" cy="4343400"/>
          </a:xfrm>
        </p:spPr>
      </p:pic>
      <p:sp>
        <p:nvSpPr>
          <p:cNvPr id="4" name="Text Placeholder 3"/>
          <p:cNvSpPr>
            <a:spLocks noGrp="1"/>
          </p:cNvSpPr>
          <p:nvPr>
            <p:ph type="body" sz="half" idx="2"/>
          </p:nvPr>
        </p:nvSpPr>
        <p:spPr>
          <a:xfrm>
            <a:off x="1792288" y="5367338"/>
            <a:ext cx="5675312" cy="881062"/>
          </a:xfrm>
        </p:spPr>
        <p:txBody>
          <a:bodyPr>
            <a:noAutofit/>
          </a:bodyPr>
          <a:lstStyle/>
          <a:p>
            <a:r>
              <a:rPr lang="en-US" sz="1200" dirty="0">
                <a:solidFill>
                  <a:schemeClr val="tx2">
                    <a:lumMod val="60000"/>
                    <a:lumOff val="40000"/>
                  </a:schemeClr>
                </a:solidFill>
              </a:rPr>
              <a:t>At Elyon Pharmaceuticals Private Limited: We offers you best pharmaceutical products at Delhi. Our company presenting high quality and cost effective pharmaceutical products. We are manufacturer and supplier.</a:t>
            </a:r>
            <a:r>
              <a:rPr lang="en-US" sz="1200" dirty="0"/>
              <a:t/>
            </a:r>
            <a:br>
              <a:rPr lang="en-US" sz="1200" dirty="0"/>
            </a:br>
            <a:endParaRPr lang="en-US" sz="1200" dirty="0"/>
          </a:p>
        </p:txBody>
      </p:sp>
    </p:spTree>
    <p:extLst>
      <p:ext uri="{BB962C8B-B14F-4D97-AF65-F5344CB8AC3E}">
        <p14:creationId xmlns:p14="http://schemas.microsoft.com/office/powerpoint/2010/main" val="2904825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400" dirty="0" smtClean="0">
                <a:solidFill>
                  <a:schemeClr val="accent4">
                    <a:lumMod val="75000"/>
                  </a:schemeClr>
                </a:solidFill>
              </a:rPr>
              <a:t>Elyon Pharmaceuticals Services</a:t>
            </a:r>
            <a:endParaRPr lang="en-US" sz="2400" dirty="0">
              <a:solidFill>
                <a:schemeClr val="accent4">
                  <a:lumMod val="75000"/>
                </a:schemeClr>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0095" y="273050"/>
            <a:ext cx="3121660" cy="5853113"/>
          </a:xfrm>
        </p:spPr>
      </p:pic>
      <p:sp>
        <p:nvSpPr>
          <p:cNvPr id="4" name="Text Placeholder 3"/>
          <p:cNvSpPr>
            <a:spLocks noGrp="1"/>
          </p:cNvSpPr>
          <p:nvPr>
            <p:ph type="body" sz="half" idx="2"/>
          </p:nvPr>
        </p:nvSpPr>
        <p:spPr>
          <a:xfrm>
            <a:off x="457200" y="1435100"/>
            <a:ext cx="3200400" cy="5041900"/>
          </a:xfrm>
        </p:spPr>
        <p:txBody>
          <a:bodyPr>
            <a:noAutofit/>
          </a:bodyPr>
          <a:lstStyle/>
          <a:p>
            <a:pPr algn="just"/>
            <a:r>
              <a:rPr lang="en-US" sz="1200" dirty="0"/>
              <a:t>Pharmaceuticals product manufacturing company in Delhi, India. Elyon is name of pharmaceuticals company can provide you the best pharmaceuticals products. At Elyon we are presenting pharmaceuticals feature products like: </a:t>
            </a:r>
            <a:r>
              <a:rPr lang="en-US" sz="1200" dirty="0" err="1"/>
              <a:t>elmentin</a:t>
            </a:r>
            <a:r>
              <a:rPr lang="en-US" sz="1200" dirty="0"/>
              <a:t> and </a:t>
            </a:r>
            <a:r>
              <a:rPr lang="en-US" sz="1200" dirty="0" err="1"/>
              <a:t>cpdoxim</a:t>
            </a:r>
            <a:r>
              <a:rPr lang="en-US" sz="1200" dirty="0"/>
              <a:t>-cv, </a:t>
            </a:r>
            <a:r>
              <a:rPr lang="en-US" sz="1200" dirty="0" err="1"/>
              <a:t>ppyon</a:t>
            </a:r>
            <a:r>
              <a:rPr lang="en-US" sz="1200" dirty="0"/>
              <a:t>, </a:t>
            </a:r>
            <a:r>
              <a:rPr lang="en-US" sz="1200" dirty="0" err="1"/>
              <a:t>rabtat-dsr</a:t>
            </a:r>
            <a:r>
              <a:rPr lang="en-US" sz="1200" dirty="0"/>
              <a:t>, </a:t>
            </a:r>
            <a:r>
              <a:rPr lang="en-US" sz="1200" dirty="0" err="1"/>
              <a:t>elcogold</a:t>
            </a:r>
            <a:r>
              <a:rPr lang="en-US" sz="1200" dirty="0"/>
              <a:t>, </a:t>
            </a:r>
            <a:r>
              <a:rPr lang="en-US" sz="1200" dirty="0" err="1"/>
              <a:t>dictri-sp</a:t>
            </a:r>
            <a:r>
              <a:rPr lang="en-US" sz="1200" dirty="0"/>
              <a:t>, </a:t>
            </a:r>
            <a:r>
              <a:rPr lang="en-US" sz="1200" dirty="0" err="1"/>
              <a:t>dictri</a:t>
            </a:r>
            <a:r>
              <a:rPr lang="en-US" sz="1200" dirty="0"/>
              <a:t>-aq. Our company assists you high quality pharmaceuticals products containing Antioxidants, Multivitamins &amp; Minerals. Our industry is based on pharmaceuticals research and manufacturing.</a:t>
            </a:r>
          </a:p>
          <a:p>
            <a:pPr algn="just"/>
            <a:r>
              <a:rPr lang="en-US" sz="1200" dirty="0"/>
              <a:t/>
            </a:r>
            <a:br>
              <a:rPr lang="en-US" sz="1200" dirty="0"/>
            </a:br>
            <a:r>
              <a:rPr lang="en-US" sz="1200" dirty="0"/>
              <a:t>Elyon Pharmaceuticals- Elyon is a pharmaceuticals Products manufacturing Company. Elyon offers pharmaceuticals products in Delhi, Our organization have experience team members can provides the best industry based pharmaceuticals products. Our pharmaceuticals products are PPYON, RABTAT-DSR, ELCOGOLD, DICTRI-SP, DICTRI-AQ, ELMENTIN and CPDOXIM-CV. Elyon is one of best and biggest pharmaceuticals industry based company is placed in Delhi, India. All pharmaceuticals products are available at one place that name are Elyon Pharmaceuticals. </a:t>
            </a:r>
            <a:br>
              <a:rPr lang="en-US" sz="1200" dirty="0"/>
            </a:br>
            <a:r>
              <a:rPr lang="en-US" sz="1100" dirty="0"/>
              <a:t/>
            </a:r>
            <a:br>
              <a:rPr lang="en-US" sz="1100" dirty="0"/>
            </a:br>
            <a:endParaRPr lang="en-US" sz="1100" dirty="0"/>
          </a:p>
        </p:txBody>
      </p:sp>
    </p:spTree>
    <p:extLst>
      <p:ext uri="{BB962C8B-B14F-4D97-AF65-F5344CB8AC3E}">
        <p14:creationId xmlns:p14="http://schemas.microsoft.com/office/powerpoint/2010/main" val="372785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tx2">
                    <a:lumMod val="60000"/>
                    <a:lumOff val="40000"/>
                  </a:schemeClr>
                </a:solidFill>
              </a:rPr>
              <a:t>Best Pharmaceuticals Company in Delhi- Elyon Pharmaceuticals</a:t>
            </a:r>
          </a:p>
        </p:txBody>
      </p:sp>
      <p:sp>
        <p:nvSpPr>
          <p:cNvPr id="3" name="Content Placeholder 2"/>
          <p:cNvSpPr>
            <a:spLocks noGrp="1"/>
          </p:cNvSpPr>
          <p:nvPr>
            <p:ph idx="1"/>
          </p:nvPr>
        </p:nvSpPr>
        <p:spPr/>
        <p:txBody>
          <a:bodyPr>
            <a:normAutofit fontScale="47500" lnSpcReduction="20000"/>
          </a:bodyPr>
          <a:lstStyle/>
          <a:p>
            <a:pPr marL="0" indent="0" algn="just">
              <a:buNone/>
            </a:pPr>
            <a:r>
              <a:rPr lang="en-US" dirty="0"/>
              <a:t>Elyon is famous and best to his work to provide pharmaceuticals products. Our pharmaceuticals products collection that covers all pharmaceuticals products including Antioxidants, Multivitamins &amp; Minerals. Our products are being manufactured by WHO GMP, ISO 9001, ISO 14001 certifications, USFDA and UKMHRA approved plants. ELYON Pharmaceuticals is a fastest growing pharmaceuticals company in India</a:t>
            </a:r>
            <a:r>
              <a:rPr lang="en-US" b="1" dirty="0"/>
              <a:t>. </a:t>
            </a:r>
            <a:r>
              <a:rPr lang="en-US" dirty="0"/>
              <a:t>ELYON team is highly skilled, experienced and professional Pharma industry experts.</a:t>
            </a:r>
            <a:br>
              <a:rPr lang="en-US" dirty="0"/>
            </a:br>
            <a:r>
              <a:rPr lang="en-US" dirty="0"/>
              <a:t/>
            </a:r>
            <a:br>
              <a:rPr lang="en-US" dirty="0"/>
            </a:br>
            <a:r>
              <a:rPr lang="en-US" dirty="0"/>
              <a:t>At ELYON we take highest care for the evolution and development of our employees and their families. We believe that our employees are our assets and our industries are best with our work. We believe our employees and our manufactured products that are best in pharmaceuticals industry. </a:t>
            </a:r>
            <a:br>
              <a:rPr lang="en-US" dirty="0"/>
            </a:br>
            <a:r>
              <a:rPr lang="en-US" dirty="0"/>
              <a:t/>
            </a:r>
            <a:br>
              <a:rPr lang="en-US" dirty="0"/>
            </a:br>
            <a:r>
              <a:rPr lang="en-US" dirty="0"/>
              <a:t>Our Mission is to discover, develop and successfully market the pharmaceutical products to prevent, diagnose, alleviate and cure diseases.</a:t>
            </a:r>
          </a:p>
          <a:p>
            <a:pPr marL="0" indent="0" algn="just">
              <a:buNone/>
            </a:pPr>
            <a:r>
              <a:rPr lang="en-US" dirty="0"/>
              <a:t> </a:t>
            </a:r>
          </a:p>
          <a:p>
            <a:pPr marL="0" indent="0" algn="just">
              <a:buNone/>
            </a:pPr>
            <a:r>
              <a:rPr lang="en-US" dirty="0"/>
              <a:t>Our entire efforts are towards providing total customer satisfaction through excellence in technology and services. Our ultimate aim is “Whatever we do it should be beneficial to all the people, society and nation.”</a:t>
            </a:r>
            <a:br>
              <a:rPr lang="en-US" dirty="0"/>
            </a:br>
            <a:r>
              <a:rPr lang="en-US" dirty="0" smtClean="0"/>
              <a:t/>
            </a:r>
            <a:br>
              <a:rPr lang="en-US" dirty="0" smtClean="0"/>
            </a:br>
            <a:r>
              <a:rPr lang="en-US" dirty="0" smtClean="0"/>
              <a:t>For more information visit here:   </a:t>
            </a:r>
            <a:r>
              <a:rPr lang="en-US" u="sng" dirty="0" smtClean="0">
                <a:hlinkClick r:id="rId2"/>
              </a:rPr>
              <a:t>http</a:t>
            </a:r>
            <a:r>
              <a:rPr lang="en-US" u="sng" dirty="0">
                <a:hlinkClick r:id="rId2"/>
              </a:rPr>
              <a:t>://elyon.co.in</a:t>
            </a:r>
            <a:endParaRPr lang="en-US" dirty="0"/>
          </a:p>
        </p:txBody>
      </p:sp>
    </p:spTree>
    <p:extLst>
      <p:ext uri="{BB962C8B-B14F-4D97-AF65-F5344CB8AC3E}">
        <p14:creationId xmlns:p14="http://schemas.microsoft.com/office/powerpoint/2010/main" val="116422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197</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ELYON PHARMACEUTICALS PRIVATE LIMITED</vt:lpstr>
      <vt:lpstr>Elyon Pharmaceuticals</vt:lpstr>
      <vt:lpstr>Elyon Pharmaceuticals Services</vt:lpstr>
      <vt:lpstr>Best Pharmaceuticals Company in Delhi- Elyon Pharmaceuticals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ELYON PHARMACEUTICALS PRIVATE LIMITED</dc:title>
  <dc:creator>Mahesh</dc:creator>
  <cp:lastModifiedBy>Mahesh</cp:lastModifiedBy>
  <cp:revision>5</cp:revision>
  <dcterms:created xsi:type="dcterms:W3CDTF">2014-05-30T07:22:07Z</dcterms:created>
  <dcterms:modified xsi:type="dcterms:W3CDTF">2014-05-30T07:39:59Z</dcterms:modified>
</cp:coreProperties>
</file>